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eague Spartan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7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anafiiahmd" TargetMode="External"/><Relationship Id="rId4" Type="http://schemas.openxmlformats.org/officeDocument/2006/relationships/hyperlink" Target="https://www.linkedin.com/in/ahmad-hanafi-03308720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85303" y="568212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587133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65622" y="5459852"/>
            <a:ext cx="11156755" cy="141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580501"/>
            <a:ext cx="1192769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Presented By : Ahmad Hanafi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07494" y="1854508"/>
            <a:ext cx="11301568" cy="7787464"/>
            <a:chOff x="0" y="0"/>
            <a:chExt cx="7694423" cy="53019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94423" cy="5301923"/>
            </a:xfrm>
            <a:custGeom>
              <a:avLst/>
              <a:gdLst/>
              <a:ahLst/>
              <a:cxnLst/>
              <a:rect l="l" t="t" r="r" b="b"/>
              <a:pathLst>
                <a:path w="7694423" h="5301923">
                  <a:moveTo>
                    <a:pt x="0" y="4506635"/>
                  </a:moveTo>
                  <a:lnTo>
                    <a:pt x="0" y="795288"/>
                  </a:lnTo>
                  <a:cubicBezTo>
                    <a:pt x="0" y="355229"/>
                    <a:pt x="206211" y="0"/>
                    <a:pt x="461665" y="0"/>
                  </a:cubicBezTo>
                  <a:lnTo>
                    <a:pt x="7232758" y="0"/>
                  </a:lnTo>
                  <a:cubicBezTo>
                    <a:pt x="7488213" y="0"/>
                    <a:pt x="7694423" y="355229"/>
                    <a:pt x="7694423" y="795288"/>
                  </a:cubicBezTo>
                  <a:lnTo>
                    <a:pt x="7694423" y="4506635"/>
                  </a:lnTo>
                  <a:cubicBezTo>
                    <a:pt x="7694423" y="4946694"/>
                    <a:pt x="7488213" y="5301923"/>
                    <a:pt x="7232758" y="5301923"/>
                  </a:cubicBezTo>
                  <a:lnTo>
                    <a:pt x="461665" y="5301923"/>
                  </a:lnTo>
                  <a:cubicBezTo>
                    <a:pt x="206211" y="5301923"/>
                    <a:pt x="0" y="4946694"/>
                    <a:pt x="0" y="4506635"/>
                  </a:cubicBezTo>
                  <a:close/>
                </a:path>
              </a:pathLst>
            </a:custGeom>
            <a:blipFill>
              <a:blip r:embed="rId4"/>
              <a:stretch>
                <a:fillRect t="-521" b="-52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PROPORTION USER BASED ON DIGITAL INTEREST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9805" y="3909637"/>
            <a:ext cx="18158195" cy="4190293"/>
            <a:chOff x="0" y="0"/>
            <a:chExt cx="12362605" cy="2852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62605" cy="2852868"/>
            </a:xfrm>
            <a:custGeom>
              <a:avLst/>
              <a:gdLst/>
              <a:ahLst/>
              <a:cxnLst/>
              <a:rect l="l" t="t" r="r" b="b"/>
              <a:pathLst>
                <a:path w="12362605" h="2852868">
                  <a:moveTo>
                    <a:pt x="0" y="2424938"/>
                  </a:moveTo>
                  <a:lnTo>
                    <a:pt x="0" y="427930"/>
                  </a:lnTo>
                  <a:cubicBezTo>
                    <a:pt x="0" y="191142"/>
                    <a:pt x="331318" y="0"/>
                    <a:pt x="741756" y="0"/>
                  </a:cubicBezTo>
                  <a:lnTo>
                    <a:pt x="11620849" y="0"/>
                  </a:lnTo>
                  <a:cubicBezTo>
                    <a:pt x="12031288" y="0"/>
                    <a:pt x="12362605" y="191142"/>
                    <a:pt x="12362605" y="427930"/>
                  </a:cubicBezTo>
                  <a:lnTo>
                    <a:pt x="12362605" y="2424938"/>
                  </a:lnTo>
                  <a:cubicBezTo>
                    <a:pt x="12362605" y="2661726"/>
                    <a:pt x="12031288" y="2852868"/>
                    <a:pt x="11620849" y="2852868"/>
                  </a:cubicBezTo>
                  <a:lnTo>
                    <a:pt x="741756" y="2852868"/>
                  </a:lnTo>
                  <a:cubicBezTo>
                    <a:pt x="331318" y="2852868"/>
                    <a:pt x="0" y="2661726"/>
                    <a:pt x="0" y="2424938"/>
                  </a:cubicBezTo>
                  <a:close/>
                </a:path>
              </a:pathLst>
            </a:custGeom>
            <a:blipFill>
              <a:blip r:embed="rId4"/>
              <a:stretch>
                <a:fillRect l="-166" r="-16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PROPORTION OF DIGITAL INTEREST</a:t>
            </a:r>
          </a:p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BASED ON YEARBORN (AGE GROUP)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4279" y="1781611"/>
            <a:ext cx="8650775" cy="6137371"/>
            <a:chOff x="0" y="0"/>
            <a:chExt cx="5889689" cy="41784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9689" cy="4178493"/>
            </a:xfrm>
            <a:custGeom>
              <a:avLst/>
              <a:gdLst/>
              <a:ahLst/>
              <a:cxnLst/>
              <a:rect l="l" t="t" r="r" b="b"/>
              <a:pathLst>
                <a:path w="5889689" h="4178493">
                  <a:moveTo>
                    <a:pt x="0" y="3551719"/>
                  </a:moveTo>
                  <a:lnTo>
                    <a:pt x="0" y="626774"/>
                  </a:lnTo>
                  <a:cubicBezTo>
                    <a:pt x="0" y="279959"/>
                    <a:pt x="157844" y="0"/>
                    <a:pt x="353381" y="0"/>
                  </a:cubicBezTo>
                  <a:lnTo>
                    <a:pt x="5536307" y="0"/>
                  </a:lnTo>
                  <a:cubicBezTo>
                    <a:pt x="5731845" y="0"/>
                    <a:pt x="5889689" y="279959"/>
                    <a:pt x="5889689" y="626774"/>
                  </a:cubicBezTo>
                  <a:lnTo>
                    <a:pt x="5889689" y="3551719"/>
                  </a:lnTo>
                  <a:cubicBezTo>
                    <a:pt x="5889689" y="3898535"/>
                    <a:pt x="5731845" y="4178493"/>
                    <a:pt x="5536307" y="4178493"/>
                  </a:cubicBezTo>
                  <a:lnTo>
                    <a:pt x="353381" y="4178493"/>
                  </a:lnTo>
                  <a:cubicBezTo>
                    <a:pt x="157844" y="4178493"/>
                    <a:pt x="0" y="3898535"/>
                    <a:pt x="0" y="3551719"/>
                  </a:cubicBezTo>
                  <a:close/>
                </a:path>
              </a:pathLst>
            </a:custGeom>
            <a:blipFill>
              <a:blip r:embed="rId4"/>
              <a:stretch>
                <a:fillRect l="-2152" r="-215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7918982"/>
            <a:ext cx="10986492" cy="390145"/>
          </a:xfrm>
          <a:custGeom>
            <a:avLst/>
            <a:gdLst/>
            <a:ahLst/>
            <a:cxnLst/>
            <a:rect l="l" t="t" r="r" b="b"/>
            <a:pathLst>
              <a:path w="10986492" h="390145">
                <a:moveTo>
                  <a:pt x="0" y="0"/>
                </a:moveTo>
                <a:lnTo>
                  <a:pt x="10986492" y="0"/>
                </a:lnTo>
                <a:lnTo>
                  <a:pt x="10986492" y="390146"/>
                </a:lnTo>
                <a:lnTo>
                  <a:pt x="0" y="390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1092508"/>
            <a:ext cx="10996730" cy="435514"/>
          </a:xfrm>
          <a:custGeom>
            <a:avLst/>
            <a:gdLst/>
            <a:ahLst/>
            <a:cxnLst/>
            <a:rect l="l" t="t" r="r" b="b"/>
            <a:pathLst>
              <a:path w="10996730" h="435514">
                <a:moveTo>
                  <a:pt x="0" y="0"/>
                </a:moveTo>
                <a:lnTo>
                  <a:pt x="10996730" y="0"/>
                </a:lnTo>
                <a:lnTo>
                  <a:pt x="10996730" y="435514"/>
                </a:lnTo>
                <a:lnTo>
                  <a:pt x="0" y="435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73551" y="1883173"/>
            <a:ext cx="8351775" cy="5680658"/>
          </a:xfrm>
          <a:custGeom>
            <a:avLst/>
            <a:gdLst/>
            <a:ahLst/>
            <a:cxnLst/>
            <a:rect l="l" t="t" r="r" b="b"/>
            <a:pathLst>
              <a:path w="8351775" h="5680658">
                <a:moveTo>
                  <a:pt x="0" y="0"/>
                </a:moveTo>
                <a:lnTo>
                  <a:pt x="8351775" y="0"/>
                </a:lnTo>
                <a:lnTo>
                  <a:pt x="8351775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CONFIDENCE INTERVAL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630352" y="-41148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625206" y="61722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922225" y="-526520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-3333334" y="7094667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8674151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674151" y="0"/>
                </a:lnTo>
                <a:lnTo>
                  <a:pt x="8674151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52722" y="3743325"/>
            <a:ext cx="958255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922225" y="-446107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58416" y="1028700"/>
            <a:ext cx="6397315" cy="8692004"/>
            <a:chOff x="0" y="0"/>
            <a:chExt cx="3364992" cy="4572000"/>
          </a:xfrm>
        </p:grpSpPr>
        <p:sp>
          <p:nvSpPr>
            <p:cNvPr id="5" name="Freeform 5"/>
            <p:cNvSpPr/>
            <p:nvPr/>
          </p:nvSpPr>
          <p:spPr>
            <a:xfrm>
              <a:off x="-14430" y="-18654"/>
              <a:ext cx="3539861" cy="4602770"/>
            </a:xfrm>
            <a:custGeom>
              <a:avLst/>
              <a:gdLst/>
              <a:ahLst/>
              <a:cxnLst/>
              <a:rect l="l" t="t" r="r" b="b"/>
              <a:pathLst>
                <a:path w="3539861" h="4602770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blipFill>
              <a:blip r:embed="rId4"/>
              <a:stretch>
                <a:fillRect l="-52076" r="-520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6" y="-6"/>
              <a:ext cx="3362886" cy="4572006"/>
            </a:xfrm>
            <a:custGeom>
              <a:avLst/>
              <a:gdLst/>
              <a:ahLst/>
              <a:cxnLst/>
              <a:rect l="l" t="t" r="r" b="b"/>
              <a:pathLst>
                <a:path w="3362886" h="457200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5"/>
              <a:stretch>
                <a:fillRect l="-48" r="-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18134" y="1028700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8134" y="209614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1504" y="954240"/>
            <a:ext cx="1257650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TOP 5 WITH HIGHEST USER ARE JAKARTA (28,2%), BEKASI (10,4%), BALI (9,4%), SURABAYA (8,6%) AND BANDAR LAMPUNG (7%)</a:t>
            </a:r>
          </a:p>
        </p:txBody>
      </p:sp>
      <p:sp>
        <p:nvSpPr>
          <p:cNvPr id="10" name="Freeform 10"/>
          <p:cNvSpPr/>
          <p:nvPr/>
        </p:nvSpPr>
        <p:spPr>
          <a:xfrm>
            <a:off x="618134" y="316468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8134" y="431322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1504" y="2021684"/>
            <a:ext cx="1074149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BOTTOM 3 WITH THE LOWEST USER ARE KENDARI (2 USER), PADANG (4 USER), AND MANADO (5 USER)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299" y="3088484"/>
            <a:ext cx="955853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LOCATION TYPE WITH THE HIGHEST USER ARE IN HOME AND THE LOWEST ARE IN MALL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504" y="4155284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USER HAPPENING AT 18:00 AND THE LOWEST ARE AT 08:00</a:t>
            </a:r>
          </a:p>
        </p:txBody>
      </p:sp>
      <p:sp>
        <p:nvSpPr>
          <p:cNvPr id="15" name="Freeform 15"/>
          <p:cNvSpPr/>
          <p:nvPr/>
        </p:nvSpPr>
        <p:spPr>
          <a:xfrm>
            <a:off x="643092" y="538176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81299" y="5114925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USER TEND TO ACCES PLATFORM USING IPHONE (32.4%)</a:t>
            </a:r>
          </a:p>
        </p:txBody>
      </p:sp>
      <p:sp>
        <p:nvSpPr>
          <p:cNvPr id="17" name="Freeform 17"/>
          <p:cNvSpPr/>
          <p:nvPr/>
        </p:nvSpPr>
        <p:spPr>
          <a:xfrm>
            <a:off x="618134" y="6238217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81299" y="6181725"/>
            <a:ext cx="9207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DIGITAL INTEREST ACCESED BY USER ARE SPORT AND THE LOWEST ARE MUSIC</a:t>
            </a:r>
          </a:p>
        </p:txBody>
      </p:sp>
      <p:sp>
        <p:nvSpPr>
          <p:cNvPr id="19" name="Freeform 19"/>
          <p:cNvSpPr/>
          <p:nvPr/>
        </p:nvSpPr>
        <p:spPr>
          <a:xfrm>
            <a:off x="618134" y="7382957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21504" y="7248525"/>
            <a:ext cx="9207260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USER ON AGE GROUP (1983-1990) LIKE TO ACCES FASHION AND LEAST TO ACCES MUSIC. USER ON AGE GROUP (1991-1997) AND (2000-2007) MOST ACCES ON SPORT AND LEAST AT MUSIC. AND USER ON AGE GROUP (2008-2015) TEND TO ACCES EDUCATION AND LEAST AT MUSIC.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922225" y="-446107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58416" y="1028700"/>
            <a:ext cx="6397315" cy="8692004"/>
            <a:chOff x="0" y="0"/>
            <a:chExt cx="3364992" cy="4572000"/>
          </a:xfrm>
        </p:grpSpPr>
        <p:sp>
          <p:nvSpPr>
            <p:cNvPr id="5" name="Freeform 5"/>
            <p:cNvSpPr/>
            <p:nvPr/>
          </p:nvSpPr>
          <p:spPr>
            <a:xfrm>
              <a:off x="-14430" y="-18654"/>
              <a:ext cx="3539861" cy="4602770"/>
            </a:xfrm>
            <a:custGeom>
              <a:avLst/>
              <a:gdLst/>
              <a:ahLst/>
              <a:cxnLst/>
              <a:rect l="l" t="t" r="r" b="b"/>
              <a:pathLst>
                <a:path w="3539861" h="4602770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blipFill>
              <a:blip r:embed="rId4"/>
              <a:stretch>
                <a:fillRect l="-52076" r="-520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06" y="-6"/>
              <a:ext cx="3362886" cy="4572006"/>
            </a:xfrm>
            <a:custGeom>
              <a:avLst/>
              <a:gdLst/>
              <a:ahLst/>
              <a:cxnLst/>
              <a:rect l="l" t="t" r="r" b="b"/>
              <a:pathLst>
                <a:path w="3362886" h="457200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5"/>
              <a:stretch>
                <a:fillRect l="-48" r="-4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43092" y="337977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9928" y="3076716"/>
            <a:ext cx="920726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INTERVAL (95%) FOR AGE ARE ON RANGE (21.65 YEARS OLD UNTILL  22.3 YEARS OLD).</a:t>
            </a:r>
          </a:p>
        </p:txBody>
      </p:sp>
      <p:sp>
        <p:nvSpPr>
          <p:cNvPr id="9" name="Freeform 9"/>
          <p:cNvSpPr/>
          <p:nvPr/>
        </p:nvSpPr>
        <p:spPr>
          <a:xfrm>
            <a:off x="618134" y="4732185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7449" y="4703610"/>
            <a:ext cx="9207260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INTERVAL (95%) ON DURATION ACCESING PLATFORM ARE ON 85.49 MINUTES UNTILL 88.62 MINUTES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95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2116263">
            <a:off x="3001586" y="-5454212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7"/>
                </a:lnTo>
                <a:lnTo>
                  <a:pt x="0" y="1094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2768610" y="-6138418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8"/>
                </a:lnTo>
                <a:lnTo>
                  <a:pt x="0" y="1094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59148" flipV="1">
            <a:off x="9831874" y="-5474474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10948948"/>
                </a:moveTo>
                <a:lnTo>
                  <a:pt x="11540392" y="10948948"/>
                </a:lnTo>
                <a:lnTo>
                  <a:pt x="11540392" y="0"/>
                </a:lnTo>
                <a:lnTo>
                  <a:pt x="0" y="0"/>
                </a:lnTo>
                <a:lnTo>
                  <a:pt x="0" y="109489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5622" y="5133975"/>
            <a:ext cx="1115675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80153" y="7010099"/>
            <a:ext cx="119276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If you have any questions or would like further discussion, please feel free to contact me.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312055"/>
            <a:ext cx="1192769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hanapiahmad@gmail.com</a:t>
            </a:r>
          </a:p>
          <a:p>
            <a:pPr algn="ctr">
              <a:lnSpc>
                <a:spcPts val="3600"/>
              </a:lnSpc>
            </a:pP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https://www.linkedin.com/in/ahmad-hanafi-033087206/</a:t>
            </a:r>
            <a:endParaRPr lang="en-US" sz="2700" dirty="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00"/>
              </a:lnSpc>
            </a:pP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Or for </a:t>
            </a:r>
            <a:r>
              <a:rPr lang="en-US" sz="27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more portfolio/project</a:t>
            </a: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, can be accessed on:</a:t>
            </a:r>
          </a:p>
          <a:p>
            <a:pPr algn="ctr">
              <a:lnSpc>
                <a:spcPts val="3600"/>
              </a:lnSpc>
            </a:pP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https://github.com/hanafiiahmd</a:t>
            </a:r>
            <a:r>
              <a:rPr lang="en-US" sz="27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226395" y="-211226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25480" y="3557318"/>
            <a:ext cx="1270804" cy="12708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5480" y="5368441"/>
            <a:ext cx="1270804" cy="12708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5480" y="7179565"/>
            <a:ext cx="1270804" cy="1270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25480" y="8993294"/>
            <a:ext cx="1270804" cy="12708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580575" y="1416744"/>
            <a:ext cx="1112685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6077" y="3978407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6077" y="5703806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6077" y="7515545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6077" y="9328658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55919" y="3935545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UNDERSTANDING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96309" y="5632368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96309" y="7461168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55919" y="9371520"/>
            <a:ext cx="532844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6577841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4490" y="1028700"/>
            <a:ext cx="13579019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UNDERSTANDING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5534" y="3684734"/>
            <a:ext cx="14582613" cy="417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Based on dataset, The team want to see insight about these: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Which top 5 locations that are had highest user  using the platform and which are the least 3 locations user?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In which hour that had highest user?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Where is the location type that had highest user using the platform?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Which </a:t>
            </a:r>
            <a:r>
              <a:rPr lang="en-US" sz="2911" dirty="0" err="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smarphone</a:t>
            </a: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brand that highest user in the platform?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How the proportion of digital interest on each group of age (</a:t>
            </a:r>
            <a:r>
              <a:rPr lang="en-US" sz="2911" dirty="0" err="1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yearborn</a:t>
            </a: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)?</a:t>
            </a:r>
          </a:p>
          <a:p>
            <a:pPr marL="628662" lvl="1" indent="-314331" algn="just">
              <a:lnSpc>
                <a:spcPts val="4076"/>
              </a:lnSpc>
              <a:buAutoNum type="arabicPeriod"/>
            </a:pPr>
            <a:r>
              <a:rPr lang="en-US" sz="2911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How the confidence interval of duration and age?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950925" y="-43633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6936695" y="536577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47452" y="2449409"/>
            <a:ext cx="7298173" cy="7210593"/>
            <a:chOff x="0" y="0"/>
            <a:chExt cx="4572000" cy="4517135"/>
          </a:xfrm>
        </p:grpSpPr>
        <p:sp>
          <p:nvSpPr>
            <p:cNvPr id="6" name="Freeform 6"/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l="-52626" r="-5262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r="-2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00299" y="4484527"/>
            <a:ext cx="10886137" cy="4773773"/>
          </a:xfrm>
          <a:custGeom>
            <a:avLst/>
            <a:gdLst/>
            <a:ahLst/>
            <a:cxnLst/>
            <a:rect l="l" t="t" r="r" b="b"/>
            <a:pathLst>
              <a:path w="10886137" h="4773773">
                <a:moveTo>
                  <a:pt x="0" y="0"/>
                </a:moveTo>
                <a:lnTo>
                  <a:pt x="10886138" y="0"/>
                </a:lnTo>
                <a:lnTo>
                  <a:pt x="10886138" y="4773773"/>
                </a:lnTo>
                <a:lnTo>
                  <a:pt x="0" y="477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28700"/>
            <a:ext cx="12501307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63684"/>
            <a:ext cx="1022933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The dataset of DataScientist consist of 11 columns and there are no duplicate or missing value on the data. Here’s the dataset display: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20787" y="1028700"/>
            <a:ext cx="7699474" cy="4996353"/>
            <a:chOff x="0" y="0"/>
            <a:chExt cx="5242016" cy="34016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2016" cy="3401656"/>
            </a:xfrm>
            <a:custGeom>
              <a:avLst/>
              <a:gdLst/>
              <a:ahLst/>
              <a:cxnLst/>
              <a:rect l="l" t="t" r="r" b="b"/>
              <a:pathLst>
                <a:path w="5242016" h="3401656">
                  <a:moveTo>
                    <a:pt x="0" y="2891408"/>
                  </a:moveTo>
                  <a:lnTo>
                    <a:pt x="0" y="510248"/>
                  </a:lnTo>
                  <a:cubicBezTo>
                    <a:pt x="0" y="227911"/>
                    <a:pt x="140486" y="0"/>
                    <a:pt x="314521" y="0"/>
                  </a:cubicBezTo>
                  <a:lnTo>
                    <a:pt x="4927495" y="0"/>
                  </a:lnTo>
                  <a:cubicBezTo>
                    <a:pt x="5101530" y="0"/>
                    <a:pt x="5242016" y="227911"/>
                    <a:pt x="5242016" y="510248"/>
                  </a:cubicBezTo>
                  <a:lnTo>
                    <a:pt x="5242016" y="2891408"/>
                  </a:lnTo>
                  <a:cubicBezTo>
                    <a:pt x="5242016" y="3173745"/>
                    <a:pt x="5101530" y="3401656"/>
                    <a:pt x="4927495" y="3401656"/>
                  </a:cubicBezTo>
                  <a:lnTo>
                    <a:pt x="314521" y="3401656"/>
                  </a:lnTo>
                  <a:cubicBezTo>
                    <a:pt x="140486" y="3401656"/>
                    <a:pt x="0" y="3173745"/>
                    <a:pt x="0" y="2891408"/>
                  </a:cubicBezTo>
                  <a:close/>
                </a:path>
              </a:pathLst>
            </a:custGeom>
            <a:blipFill>
              <a:blip r:embed="rId4"/>
              <a:stretch>
                <a:fillRect l="-143" r="-14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800000">
            <a:off x="12922225" y="61722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59826" y="5527548"/>
            <a:ext cx="7699474" cy="3730752"/>
            <a:chOff x="0" y="0"/>
            <a:chExt cx="5242016" cy="2540000"/>
          </a:xfrm>
        </p:grpSpPr>
        <p:sp>
          <p:nvSpPr>
            <p:cNvPr id="8" name="Freeform 8"/>
            <p:cNvSpPr/>
            <p:nvPr/>
          </p:nvSpPr>
          <p:spPr>
            <a:xfrm rot="12000">
              <a:off x="-3823" y="-8651"/>
              <a:ext cx="5249663" cy="2557302"/>
            </a:xfrm>
            <a:custGeom>
              <a:avLst/>
              <a:gdLst/>
              <a:ahLst/>
              <a:cxnLst/>
              <a:rect l="l" t="t" r="r" b="b"/>
              <a:pathLst>
                <a:path w="5249663" h="2557302">
                  <a:moveTo>
                    <a:pt x="6942" y="2176795"/>
                  </a:moveTo>
                  <a:lnTo>
                    <a:pt x="736" y="398805"/>
                  </a:lnTo>
                  <a:cubicBezTo>
                    <a:pt x="0" y="187987"/>
                    <a:pt x="139891" y="17317"/>
                    <a:pt x="313925" y="16710"/>
                  </a:cubicBezTo>
                  <a:lnTo>
                    <a:pt x="4926871" y="608"/>
                  </a:lnTo>
                  <a:cubicBezTo>
                    <a:pt x="5100905" y="0"/>
                    <a:pt x="5241984" y="169689"/>
                    <a:pt x="5242720" y="380507"/>
                  </a:cubicBezTo>
                  <a:lnTo>
                    <a:pt x="5248927" y="2158497"/>
                  </a:lnTo>
                  <a:cubicBezTo>
                    <a:pt x="5249663" y="2369315"/>
                    <a:pt x="5109771" y="2539985"/>
                    <a:pt x="4935737" y="2540592"/>
                  </a:cubicBezTo>
                  <a:lnTo>
                    <a:pt x="322791" y="2556694"/>
                  </a:lnTo>
                  <a:cubicBezTo>
                    <a:pt x="148757" y="2557302"/>
                    <a:pt x="7678" y="2387613"/>
                    <a:pt x="6942" y="2176795"/>
                  </a:cubicBezTo>
                  <a:close/>
                </a:path>
              </a:pathLst>
            </a:custGeom>
            <a:blipFill>
              <a:blip r:embed="rId5"/>
              <a:stretch>
                <a:fillRect l="-50743" t="-105791" r="-27478" b="-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6501087"/>
            <a:ext cx="8115300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9826" y="942975"/>
            <a:ext cx="7877685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The statistics measure of numerical column in the dataset. Dataset consist of 2045 value. With minimum yearborn are 1983 and maximum yearborn are 2015, with minimum age 9 years old and maximum age are 41. Average of duration are 87 minutes, with the longest are 150 minutes.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59826" y="1224925"/>
            <a:ext cx="7699474" cy="6878528"/>
            <a:chOff x="0" y="0"/>
            <a:chExt cx="5242016" cy="46830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2016" cy="4683094"/>
            </a:xfrm>
            <a:custGeom>
              <a:avLst/>
              <a:gdLst/>
              <a:ahLst/>
              <a:cxnLst/>
              <a:rect l="l" t="t" r="r" b="b"/>
              <a:pathLst>
                <a:path w="5242016" h="4683094">
                  <a:moveTo>
                    <a:pt x="0" y="3980630"/>
                  </a:moveTo>
                  <a:lnTo>
                    <a:pt x="0" y="702464"/>
                  </a:lnTo>
                  <a:cubicBezTo>
                    <a:pt x="0" y="313767"/>
                    <a:pt x="140486" y="0"/>
                    <a:pt x="314521" y="0"/>
                  </a:cubicBezTo>
                  <a:lnTo>
                    <a:pt x="4927495" y="0"/>
                  </a:lnTo>
                  <a:cubicBezTo>
                    <a:pt x="5101530" y="0"/>
                    <a:pt x="5242016" y="313767"/>
                    <a:pt x="5242016" y="702464"/>
                  </a:cubicBezTo>
                  <a:lnTo>
                    <a:pt x="5242016" y="3980630"/>
                  </a:lnTo>
                  <a:cubicBezTo>
                    <a:pt x="5242016" y="4369327"/>
                    <a:pt x="5101530" y="4683094"/>
                    <a:pt x="4927495" y="4683094"/>
                  </a:cubicBezTo>
                  <a:lnTo>
                    <a:pt x="314521" y="4683094"/>
                  </a:lnTo>
                  <a:cubicBezTo>
                    <a:pt x="140486" y="4683094"/>
                    <a:pt x="0" y="4369327"/>
                    <a:pt x="0" y="3980630"/>
                  </a:cubicBezTo>
                  <a:close/>
                </a:path>
              </a:pathLst>
            </a:custGeom>
            <a:blipFill>
              <a:blip r:embed="rId4"/>
              <a:stretch>
                <a:fillRect l="-2036" r="-203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2001145"/>
            <a:ext cx="8932623" cy="5326088"/>
            <a:chOff x="0" y="0"/>
            <a:chExt cx="6081579" cy="3626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1579" cy="3626150"/>
            </a:xfrm>
            <a:custGeom>
              <a:avLst/>
              <a:gdLst/>
              <a:ahLst/>
              <a:cxnLst/>
              <a:rect l="l" t="t" r="r" b="b"/>
              <a:pathLst>
                <a:path w="6081579" h="3626150">
                  <a:moveTo>
                    <a:pt x="0" y="3082227"/>
                  </a:moveTo>
                  <a:lnTo>
                    <a:pt x="0" y="543922"/>
                  </a:lnTo>
                  <a:cubicBezTo>
                    <a:pt x="0" y="242952"/>
                    <a:pt x="162986" y="0"/>
                    <a:pt x="364895" y="0"/>
                  </a:cubicBezTo>
                  <a:lnTo>
                    <a:pt x="5716684" y="0"/>
                  </a:lnTo>
                  <a:cubicBezTo>
                    <a:pt x="5918593" y="0"/>
                    <a:pt x="6081579" y="242952"/>
                    <a:pt x="6081579" y="543922"/>
                  </a:cubicBezTo>
                  <a:lnTo>
                    <a:pt x="6081579" y="3082227"/>
                  </a:lnTo>
                  <a:cubicBezTo>
                    <a:pt x="6081579" y="3383198"/>
                    <a:pt x="5918593" y="3626150"/>
                    <a:pt x="5716684" y="3626150"/>
                  </a:cubicBezTo>
                  <a:lnTo>
                    <a:pt x="364895" y="3626150"/>
                  </a:lnTo>
                  <a:cubicBezTo>
                    <a:pt x="162986" y="3626150"/>
                    <a:pt x="0" y="3383198"/>
                    <a:pt x="0" y="3082227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LOCATION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7300157" y="7619295"/>
            <a:ext cx="2865616" cy="6693875"/>
          </a:xfrm>
          <a:custGeom>
            <a:avLst/>
            <a:gdLst/>
            <a:ahLst/>
            <a:cxnLst/>
            <a:rect l="l" t="t" r="r" b="b"/>
            <a:pathLst>
              <a:path w="2865616" h="6693875">
                <a:moveTo>
                  <a:pt x="0" y="0"/>
                </a:moveTo>
                <a:lnTo>
                  <a:pt x="2865616" y="0"/>
                </a:lnTo>
                <a:lnTo>
                  <a:pt x="2865616" y="6693875"/>
                </a:lnTo>
                <a:lnTo>
                  <a:pt x="0" y="6693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31" r="-320" b="-283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46335" y="1369390"/>
            <a:ext cx="11701061" cy="8917610"/>
            <a:chOff x="0" y="0"/>
            <a:chExt cx="8467704" cy="6453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7704" cy="6453405"/>
            </a:xfrm>
            <a:custGeom>
              <a:avLst/>
              <a:gdLst/>
              <a:ahLst/>
              <a:cxnLst/>
              <a:rect l="l" t="t" r="r" b="b"/>
              <a:pathLst>
                <a:path w="8467704" h="6453405">
                  <a:moveTo>
                    <a:pt x="0" y="5485394"/>
                  </a:moveTo>
                  <a:lnTo>
                    <a:pt x="0" y="968011"/>
                  </a:lnTo>
                  <a:cubicBezTo>
                    <a:pt x="0" y="432378"/>
                    <a:pt x="226934" y="0"/>
                    <a:pt x="508062" y="0"/>
                  </a:cubicBezTo>
                  <a:lnTo>
                    <a:pt x="7959642" y="0"/>
                  </a:lnTo>
                  <a:cubicBezTo>
                    <a:pt x="8240770" y="0"/>
                    <a:pt x="8467704" y="432378"/>
                    <a:pt x="8467704" y="968011"/>
                  </a:cubicBezTo>
                  <a:lnTo>
                    <a:pt x="8467704" y="5485394"/>
                  </a:lnTo>
                  <a:cubicBezTo>
                    <a:pt x="8467704" y="6021027"/>
                    <a:pt x="8240770" y="6453405"/>
                    <a:pt x="7959642" y="6453405"/>
                  </a:cubicBezTo>
                  <a:lnTo>
                    <a:pt x="508062" y="6453405"/>
                  </a:lnTo>
                  <a:cubicBezTo>
                    <a:pt x="226934" y="6453405"/>
                    <a:pt x="0" y="6021027"/>
                    <a:pt x="0" y="5485394"/>
                  </a:cubicBezTo>
                  <a:close/>
                </a:path>
              </a:pathLst>
            </a:custGeom>
            <a:blipFill>
              <a:blip r:embed="rId4"/>
              <a:stretch>
                <a:fillRect t="-544" b="-54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LOCATION 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48397" y="1863112"/>
            <a:ext cx="11723435" cy="7554064"/>
            <a:chOff x="0" y="0"/>
            <a:chExt cx="7981642" cy="51430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81641" cy="5143017"/>
            </a:xfrm>
            <a:custGeom>
              <a:avLst/>
              <a:gdLst/>
              <a:ahLst/>
              <a:cxnLst/>
              <a:rect l="l" t="t" r="r" b="b"/>
              <a:pathLst>
                <a:path w="7981641" h="5143017">
                  <a:moveTo>
                    <a:pt x="0" y="4371565"/>
                  </a:moveTo>
                  <a:lnTo>
                    <a:pt x="0" y="771453"/>
                  </a:lnTo>
                  <a:cubicBezTo>
                    <a:pt x="0" y="344582"/>
                    <a:pt x="213908" y="0"/>
                    <a:pt x="478898" y="0"/>
                  </a:cubicBezTo>
                  <a:lnTo>
                    <a:pt x="7502743" y="0"/>
                  </a:lnTo>
                  <a:cubicBezTo>
                    <a:pt x="7767734" y="0"/>
                    <a:pt x="7981641" y="344582"/>
                    <a:pt x="7981641" y="771453"/>
                  </a:cubicBezTo>
                  <a:lnTo>
                    <a:pt x="7981641" y="4371565"/>
                  </a:lnTo>
                  <a:cubicBezTo>
                    <a:pt x="7981641" y="4798435"/>
                    <a:pt x="7767734" y="5143017"/>
                    <a:pt x="7502743" y="5143017"/>
                  </a:cubicBezTo>
                  <a:lnTo>
                    <a:pt x="478898" y="5143017"/>
                  </a:lnTo>
                  <a:cubicBezTo>
                    <a:pt x="213908" y="5143017"/>
                    <a:pt x="0" y="4798435"/>
                    <a:pt x="0" y="4371565"/>
                  </a:cubicBezTo>
                  <a:close/>
                </a:path>
              </a:pathLst>
            </a:custGeom>
            <a:blipFill>
              <a:blip r:embed="rId4"/>
              <a:stretch>
                <a:fillRect l="-47" r="-4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41128" y="1109106"/>
            <a:ext cx="1860557" cy="9062075"/>
          </a:xfrm>
          <a:custGeom>
            <a:avLst/>
            <a:gdLst/>
            <a:ahLst/>
            <a:cxnLst/>
            <a:rect l="l" t="t" r="r" b="b"/>
            <a:pathLst>
              <a:path w="1860557" h="9062075">
                <a:moveTo>
                  <a:pt x="0" y="0"/>
                </a:moveTo>
                <a:lnTo>
                  <a:pt x="1860557" y="0"/>
                </a:lnTo>
                <a:lnTo>
                  <a:pt x="1860557" y="9062075"/>
                </a:lnTo>
                <a:lnTo>
                  <a:pt x="0" y="9062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44" t="-1815" r="-209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HOUR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63062" y="1506917"/>
            <a:ext cx="14204177" cy="8473865"/>
            <a:chOff x="0" y="0"/>
            <a:chExt cx="9670600" cy="5769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70600" cy="5769244"/>
            </a:xfrm>
            <a:custGeom>
              <a:avLst/>
              <a:gdLst/>
              <a:ahLst/>
              <a:cxnLst/>
              <a:rect l="l" t="t" r="r" b="b"/>
              <a:pathLst>
                <a:path w="9670600" h="5769244">
                  <a:moveTo>
                    <a:pt x="0" y="4903857"/>
                  </a:moveTo>
                  <a:lnTo>
                    <a:pt x="0" y="865387"/>
                  </a:lnTo>
                  <a:cubicBezTo>
                    <a:pt x="0" y="386539"/>
                    <a:pt x="259172" y="0"/>
                    <a:pt x="580236" y="0"/>
                  </a:cubicBezTo>
                  <a:lnTo>
                    <a:pt x="9090364" y="0"/>
                  </a:lnTo>
                  <a:cubicBezTo>
                    <a:pt x="9411428" y="0"/>
                    <a:pt x="9670600" y="386539"/>
                    <a:pt x="9670600" y="865387"/>
                  </a:cubicBezTo>
                  <a:lnTo>
                    <a:pt x="9670600" y="4903857"/>
                  </a:lnTo>
                  <a:cubicBezTo>
                    <a:pt x="9670600" y="5382704"/>
                    <a:pt x="9411428" y="5769244"/>
                    <a:pt x="9090364" y="5769244"/>
                  </a:cubicBezTo>
                  <a:lnTo>
                    <a:pt x="580236" y="5769244"/>
                  </a:lnTo>
                  <a:cubicBezTo>
                    <a:pt x="259172" y="5769244"/>
                    <a:pt x="0" y="5382704"/>
                    <a:pt x="0" y="4903857"/>
                  </a:cubicBezTo>
                  <a:close/>
                </a:path>
              </a:pathLst>
            </a:custGeom>
            <a:blipFill>
              <a:blip r:embed="rId4"/>
              <a:stretch>
                <a:fillRect t="-77" b="-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12272" y="320983"/>
            <a:ext cx="142161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BASED ON SMARTPHONE BRAND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482</Words>
  <Application>Microsoft Office PowerPoint</Application>
  <PresentationFormat>Custom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League Spartan</vt:lpstr>
      <vt:lpstr>Poppins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Orange Modern Advanced Data Analytics Presentation</dc:title>
  <cp:lastModifiedBy>asus asus</cp:lastModifiedBy>
  <cp:revision>4</cp:revision>
  <dcterms:created xsi:type="dcterms:W3CDTF">2006-08-16T00:00:00Z</dcterms:created>
  <dcterms:modified xsi:type="dcterms:W3CDTF">2025-01-10T13:28:06Z</dcterms:modified>
  <dc:identifier>DAGaSHyMlX0</dc:identifier>
</cp:coreProperties>
</file>